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B54"/>
    <a:srgbClr val="1B171B"/>
    <a:srgbClr val="353A40"/>
    <a:srgbClr val="57C3D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2726A-B8BE-41AF-8B4A-EB91A010A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7852BD-AC2F-457F-B269-9BCF18C00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4668E-95F9-4CB9-968F-61E9333D1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404352-D49C-4E81-83E4-4DBE5795C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EE393A-A9B5-417C-BEEB-536B2500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9735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595CE-4E1E-453A-9B06-F3F808FA5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0E6A2F-6C10-4C90-9B5A-884469FFC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F60445-DA51-4224-9B33-2D37FDC0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223548-5309-443A-AF0C-7868520B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C62D88-B61F-40EA-991D-0C367C0F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428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30A1BEC-AC8D-42CA-AAA3-91D688DA78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2AC783-4157-4F08-AAB1-8B0C0220F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D19330-2FDB-4C39-9213-015292A0D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5554E0-B5E8-4EE7-AA36-34884C99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39F688-8671-45C9-B53E-22634FBD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4281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43DAA-0B53-4FC7-869B-CA974AEB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C62D5D-4A05-4D0F-A623-157800671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54BEFC-52B0-4C30-9648-CD37FFBE3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98D43E-C60C-4F40-932A-4D5ABB5C3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6F1C20-9903-4BF3-A099-727B21ED7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830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FB18-C6BC-4544-907B-FE8A3AD3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4FCB4A-4CAB-45CF-BD6F-2E9822CEF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EE9152-8985-47CC-993B-7519753AB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FFFCD-6BC3-4BB8-B2BA-D246DE45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954AD-FE62-48A4-BEBF-946E8345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0412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F4291-79B6-489A-8679-8C44F3DC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992636-231C-4702-9793-E5A043616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B3A410-A883-41BF-9F5C-48341950B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31A02B-079C-43A9-B44A-132505A07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38DC82-5210-4144-9501-2EDAC42B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9D02E7-1EF3-4686-B7AA-0023060F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967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C637F-AD35-49E3-BF31-9A1D7BD25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78425D-A0A8-43A9-8E63-77A8FBA30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60AD6-C81A-458B-A886-F1BFA8496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BAF0B39-1804-4AAD-90C4-57951A7A1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11AB5D-151E-49B5-94C0-8D7642A91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103E98-F2AF-420B-8473-B0B47378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856CFF4-23C5-4772-AFB9-8E9FC4A1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A409D2-187E-4D6B-9475-6D4AEF3A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81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70C88-B33C-4FFE-BF5B-EDB28DD2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FA02625-B8F5-4316-9834-5B755188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5B0645-4E10-4025-AD3A-6961A707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7C1BA2-E74B-4EBA-A0AA-6C38742E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593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A0C48D-ED62-40D5-9D38-EA0FDE4C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ED5557E-401F-4265-BCF4-AD49AE5E9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C904BB-5FD6-4337-A3EF-4A0D66A2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136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C2F3E-7CA3-45EA-B040-C9BEC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12BF19-7FCF-4FF1-90AE-9E784690A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B6104E-5FAE-45D5-B08E-4084A2E86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4840F5-9D09-4B64-911B-0F267975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4C10C4-B6BD-4EC7-9162-860AA3FFB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7EECE3-BEC8-45BC-B181-BEE32B35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8521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B3112-551D-4A5C-9D9B-9C7E1529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A86896-28B1-40C8-A3E6-A8AF792B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55159F7-1164-4A6A-BD0B-5A82B146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920978-D820-4872-BD98-ACE5459D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DBF1D6-BF10-485D-BF8F-9A81E59E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D21377-628F-4DD6-B51A-A249341B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55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88622E-419C-440D-9E03-9D64C3B2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pt-P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8ED189-9444-45AF-AF2A-573CB862C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P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41BA52-D074-491D-84A0-DE79799F4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FFEBF-4AFF-4693-A3AC-B46AB091270E}" type="datetimeFigureOut">
              <a:rPr lang="pt-PT" smtClean="0"/>
              <a:t>25/05/2021</a:t>
            </a:fld>
            <a:endParaRPr lang="pt-P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8063AC-16EC-4FA4-99C5-785B283D3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263349-AD5F-4B62-AD22-03B758314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2416A-FEEC-4EED-A457-BC6BEE89B24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808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27468F5C-EBFE-4702-9FA3-6EFC8B233B29}"/>
              </a:ext>
            </a:extLst>
          </p:cNvPr>
          <p:cNvGrpSpPr/>
          <p:nvPr/>
        </p:nvGrpSpPr>
        <p:grpSpPr>
          <a:xfrm>
            <a:off x="-4855" y="3094777"/>
            <a:ext cx="12192000" cy="2421369"/>
            <a:chOff x="0" y="3085682"/>
            <a:chExt cx="12192000" cy="2421369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2771F12F-A73D-4229-AE51-8939CD96E99E}"/>
                </a:ext>
              </a:extLst>
            </p:cNvPr>
            <p:cNvGrpSpPr/>
            <p:nvPr/>
          </p:nvGrpSpPr>
          <p:grpSpPr>
            <a:xfrm>
              <a:off x="0" y="3085682"/>
              <a:ext cx="12192000" cy="2421369"/>
              <a:chOff x="0" y="3085682"/>
              <a:chExt cx="12192000" cy="2421369"/>
            </a:xfrm>
          </p:grpSpPr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56990D17-DBCC-4550-BAB4-2D0317708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873" y="3107876"/>
                <a:ext cx="3640183" cy="2399175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CF8BBDCB-1F90-45E5-98B7-5FCEB29AEB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399" t="19640" r="30132"/>
              <a:stretch/>
            </p:blipFill>
            <p:spPr>
              <a:xfrm>
                <a:off x="3640183" y="3107315"/>
                <a:ext cx="1921569" cy="2399735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AB0ACE39-42E1-45F6-B016-D12FC83DE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65326" y="3092536"/>
                <a:ext cx="3326674" cy="2407661"/>
              </a:xfrm>
              <a:prstGeom prst="rect">
                <a:avLst/>
              </a:prstGeom>
            </p:spPr>
          </p:pic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63FCEE97-E8B8-48B0-9A50-1631C9A61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1752" y="3085682"/>
                <a:ext cx="3303574" cy="2421369"/>
              </a:xfrm>
              <a:prstGeom prst="rect">
                <a:avLst/>
              </a:prstGeom>
            </p:spPr>
          </p:pic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B1BF98BF-B75B-462F-B796-C4799A0FDEF8}"/>
                  </a:ext>
                </a:extLst>
              </p:cNvPr>
              <p:cNvSpPr/>
              <p:nvPr/>
            </p:nvSpPr>
            <p:spPr>
              <a:xfrm>
                <a:off x="0" y="4983416"/>
                <a:ext cx="12192000" cy="348343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Ink Free" panose="03080402000500000000" pitchFamily="66" charset="0"/>
                  </a:rPr>
                  <a:t>	MOMENTOS INESQUECIVEIS</a:t>
                </a:r>
                <a:endParaRPr lang="pt-PT" dirty="0">
                  <a:latin typeface="Ink Free" panose="03080402000500000000" pitchFamily="66" charset="0"/>
                </a:endParaRPr>
              </a:p>
            </p:txBody>
          </p:sp>
        </p:grp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3DB51D08-DFBE-4855-8E42-666E2CCD0D28}"/>
                </a:ext>
              </a:extLst>
            </p:cNvPr>
            <p:cNvSpPr/>
            <p:nvPr/>
          </p:nvSpPr>
          <p:spPr>
            <a:xfrm>
              <a:off x="13087" y="3102995"/>
              <a:ext cx="12165825" cy="2399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7" name="Imagem 36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69EF72EB-D4E8-449E-828D-A72420CFF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4791600"/>
              <a:ext cx="616423" cy="616423"/>
            </a:xfrm>
            <a:prstGeom prst="rect">
              <a:avLst/>
            </a:prstGeom>
          </p:spPr>
        </p:pic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DBD7A47-80E8-4275-8C75-3A98E718509C}"/>
              </a:ext>
            </a:extLst>
          </p:cNvPr>
          <p:cNvGrpSpPr/>
          <p:nvPr/>
        </p:nvGrpSpPr>
        <p:grpSpPr>
          <a:xfrm>
            <a:off x="0" y="-4943"/>
            <a:ext cx="12192000" cy="2422668"/>
            <a:chOff x="0" y="-4943"/>
            <a:chExt cx="12192000" cy="2422668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CA6AD3DB-FCE2-41CA-BB93-E0BE3FF716A1}"/>
                </a:ext>
              </a:extLst>
            </p:cNvPr>
            <p:cNvGrpSpPr/>
            <p:nvPr/>
          </p:nvGrpSpPr>
          <p:grpSpPr>
            <a:xfrm>
              <a:off x="0" y="-4943"/>
              <a:ext cx="12192000" cy="2422668"/>
              <a:chOff x="0" y="-4943"/>
              <a:chExt cx="12192000" cy="2422668"/>
            </a:xfrm>
          </p:grpSpPr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B375CE1A-6583-488D-A426-35ABB0B0C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1817" y="-118"/>
                <a:ext cx="3640183" cy="2412393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8288C01D-C7BF-46AE-87D5-466539A7F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3646" y="1117000"/>
                <a:ext cx="1818308" cy="1295275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BD3BDD5B-CB32-4CE3-AD89-94E08BE21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3646" y="-118"/>
                <a:ext cx="1818308" cy="1204015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3ED38E53-FD7B-4BEF-9699-1B434772B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4533" y="-2240"/>
                <a:ext cx="3399113" cy="2412274"/>
              </a:xfrm>
              <a:prstGeom prst="rect">
                <a:avLst/>
              </a:prstGeom>
            </p:spPr>
          </p:pic>
          <p:pic>
            <p:nvPicPr>
              <p:cNvPr id="16" name="Imagem 15">
                <a:extLst>
                  <a:ext uri="{FF2B5EF4-FFF2-40B4-BE49-F238E27FC236}">
                    <a16:creationId xmlns:a16="http://schemas.microsoft.com/office/drawing/2014/main" id="{509FBC3C-BEE2-4B19-A653-DCB779D29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77" y="-4943"/>
                <a:ext cx="3640183" cy="2422668"/>
              </a:xfrm>
              <a:prstGeom prst="rect">
                <a:avLst/>
              </a:prstGeom>
            </p:spPr>
          </p:pic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A45B2E2C-B358-444A-B4B9-00E7B4B321C1}"/>
                  </a:ext>
                </a:extLst>
              </p:cNvPr>
              <p:cNvSpPr/>
              <p:nvPr/>
            </p:nvSpPr>
            <p:spPr>
              <a:xfrm>
                <a:off x="0" y="1888640"/>
                <a:ext cx="12192000" cy="348343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Ink Free" panose="03080402000500000000" pitchFamily="66" charset="0"/>
                  </a:rPr>
                  <a:t>	COZINHA GOURMET</a:t>
                </a:r>
                <a:endParaRPr lang="pt-PT" dirty="0">
                  <a:latin typeface="Ink Free" panose="03080402000500000000" pitchFamily="66" charset="0"/>
                </a:endParaRPr>
              </a:p>
            </p:txBody>
          </p:sp>
        </p:grp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E819B1B-2BA0-4633-BAAC-2AE2290D2ED1}"/>
                </a:ext>
              </a:extLst>
            </p:cNvPr>
            <p:cNvSpPr/>
            <p:nvPr/>
          </p:nvSpPr>
          <p:spPr>
            <a:xfrm>
              <a:off x="21320" y="8361"/>
              <a:ext cx="12165825" cy="2399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8" name="Imagem 37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C4A67C8F-1A3C-4D0C-BFE1-70FE932B0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09" y="1728942"/>
              <a:ext cx="616423" cy="616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939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9226ED73-AB76-4FF4-B631-35FD015C2EF0}"/>
              </a:ext>
            </a:extLst>
          </p:cNvPr>
          <p:cNvGrpSpPr/>
          <p:nvPr/>
        </p:nvGrpSpPr>
        <p:grpSpPr>
          <a:xfrm>
            <a:off x="390525" y="3129791"/>
            <a:ext cx="12192000" cy="2421042"/>
            <a:chOff x="0" y="3102979"/>
            <a:chExt cx="12192000" cy="242104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5731DDC2-B405-49A6-BC14-BA2896799567}"/>
                </a:ext>
              </a:extLst>
            </p:cNvPr>
            <p:cNvGrpSpPr/>
            <p:nvPr/>
          </p:nvGrpSpPr>
          <p:grpSpPr>
            <a:xfrm>
              <a:off x="0" y="3102979"/>
              <a:ext cx="12192000" cy="2421042"/>
              <a:chOff x="0" y="3102979"/>
              <a:chExt cx="12192000" cy="2421042"/>
            </a:xfrm>
          </p:grpSpPr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58511FFC-BB43-4752-9B4C-FBC02465A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71" r="15073"/>
              <a:stretch/>
            </p:blipFill>
            <p:spPr>
              <a:xfrm>
                <a:off x="2420300" y="3104200"/>
                <a:ext cx="2896532" cy="2419821"/>
              </a:xfrm>
              <a:prstGeom prst="rect">
                <a:avLst/>
              </a:prstGeom>
            </p:spPr>
          </p:pic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EF09F7CC-B038-4B75-9853-2FF402CC5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6691" y="4311206"/>
                <a:ext cx="2165816" cy="1205674"/>
              </a:xfrm>
              <a:prstGeom prst="rect">
                <a:avLst/>
              </a:prstGeom>
            </p:spPr>
          </p:pic>
          <p:pic>
            <p:nvPicPr>
              <p:cNvPr id="26" name="Imagem 25">
                <a:extLst>
                  <a:ext uri="{FF2B5EF4-FFF2-40B4-BE49-F238E27FC236}">
                    <a16:creationId xmlns:a16="http://schemas.microsoft.com/office/drawing/2014/main" id="{F032578A-8217-4CF2-AF8D-7BFC4CD144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91"/>
              <a:stretch/>
            </p:blipFill>
            <p:spPr>
              <a:xfrm>
                <a:off x="5306691" y="3103795"/>
                <a:ext cx="2165816" cy="1215999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902772B0-5F28-4EB4-B3F4-29F35F27B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4791" y="3103795"/>
                <a:ext cx="1479476" cy="2419821"/>
              </a:xfrm>
              <a:prstGeom prst="rect">
                <a:avLst/>
              </a:prstGeom>
            </p:spPr>
          </p:pic>
          <p:pic>
            <p:nvPicPr>
              <p:cNvPr id="28" name="Imagem 27">
                <a:extLst>
                  <a:ext uri="{FF2B5EF4-FFF2-40B4-BE49-F238E27FC236}">
                    <a16:creationId xmlns:a16="http://schemas.microsoft.com/office/drawing/2014/main" id="{2E16AF67-5B47-4F24-A367-DA0E6C327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2507" y="3103795"/>
                <a:ext cx="1916714" cy="2419821"/>
              </a:xfrm>
              <a:prstGeom prst="rect">
                <a:avLst/>
              </a:prstGeom>
            </p:spPr>
          </p:pic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F8BE8D80-CF3B-4EAE-A4F6-7E5AC5FDAA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04964" y="3104200"/>
                <a:ext cx="1687036" cy="1212689"/>
              </a:xfrm>
              <a:prstGeom prst="rect">
                <a:avLst/>
              </a:prstGeom>
            </p:spPr>
          </p:pic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1ED07470-FE8F-4DB9-9BCA-F01521B4B0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613"/>
              <a:stretch/>
            </p:blipFill>
            <p:spPr>
              <a:xfrm>
                <a:off x="10504964" y="4317294"/>
                <a:ext cx="1684608" cy="1206322"/>
              </a:xfrm>
              <a:prstGeom prst="rect">
                <a:avLst/>
              </a:prstGeom>
            </p:spPr>
          </p:pic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EEFA7960-48D4-4A34-A73B-2DC48A56C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" y="3102979"/>
                <a:ext cx="3063717" cy="2416453"/>
              </a:xfrm>
              <a:prstGeom prst="rect">
                <a:avLst/>
              </a:prstGeom>
            </p:spPr>
          </p:pic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D9DF6A30-5141-42F3-9599-46B8D850E52A}"/>
                  </a:ext>
                </a:extLst>
              </p:cNvPr>
              <p:cNvSpPr/>
              <p:nvPr/>
            </p:nvSpPr>
            <p:spPr>
              <a:xfrm>
                <a:off x="0" y="4996050"/>
                <a:ext cx="12192000" cy="348343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Ink Free" panose="03080402000500000000" pitchFamily="66" charset="0"/>
                  </a:rPr>
                  <a:t>		UM MENU PENSADO PARA OS MAIS EXIGENTES	</a:t>
                </a:r>
                <a:endParaRPr lang="pt-PT" dirty="0">
                  <a:latin typeface="Ink Free" panose="03080402000500000000" pitchFamily="66" charset="0"/>
                </a:endParaRPr>
              </a:p>
            </p:txBody>
          </p:sp>
        </p:grp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C0FC9950-856F-4668-BF73-CE414F933098}"/>
                </a:ext>
              </a:extLst>
            </p:cNvPr>
            <p:cNvSpPr/>
            <p:nvPr/>
          </p:nvSpPr>
          <p:spPr>
            <a:xfrm>
              <a:off x="21319" y="3121152"/>
              <a:ext cx="12165825" cy="2399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6" name="Imagem 35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CA1259F2-6E5A-4BF4-A09D-F691C8E0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75" y="4862009"/>
              <a:ext cx="616423" cy="616423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D2F7DC8-1BAB-46AD-A195-70CB6B740878}"/>
              </a:ext>
            </a:extLst>
          </p:cNvPr>
          <p:cNvGrpSpPr/>
          <p:nvPr/>
        </p:nvGrpSpPr>
        <p:grpSpPr>
          <a:xfrm>
            <a:off x="521290" y="172212"/>
            <a:ext cx="12175535" cy="2420634"/>
            <a:chOff x="16465" y="-4179"/>
            <a:chExt cx="12175535" cy="242063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73C9B42-1768-4336-9581-38186D427C4D}"/>
                </a:ext>
              </a:extLst>
            </p:cNvPr>
            <p:cNvGrpSpPr/>
            <p:nvPr/>
          </p:nvGrpSpPr>
          <p:grpSpPr>
            <a:xfrm>
              <a:off x="16465" y="-4179"/>
              <a:ext cx="12175535" cy="2420634"/>
              <a:chOff x="16465" y="-4179"/>
              <a:chExt cx="12175535" cy="2420634"/>
            </a:xfrm>
          </p:grpSpPr>
          <p:pic>
            <p:nvPicPr>
              <p:cNvPr id="7" name="Imagem 6" descr="Homem com chapéu&#10;&#10;Descrição gerada automaticamente">
                <a:extLst>
                  <a:ext uri="{FF2B5EF4-FFF2-40B4-BE49-F238E27FC236}">
                    <a16:creationId xmlns:a16="http://schemas.microsoft.com/office/drawing/2014/main" id="{8FBBEEC8-B0A1-48C8-9487-C64261F7C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2058" y="0"/>
                <a:ext cx="3619942" cy="2413087"/>
              </a:xfrm>
              <a:prstGeom prst="rect">
                <a:avLst/>
              </a:prstGeom>
            </p:spPr>
          </p:pic>
          <p:pic>
            <p:nvPicPr>
              <p:cNvPr id="9" name="Imagem 8" descr="Homem de camisa branca&#10;&#10;Descrição gerada automaticamente">
                <a:extLst>
                  <a:ext uri="{FF2B5EF4-FFF2-40B4-BE49-F238E27FC236}">
                    <a16:creationId xmlns:a16="http://schemas.microsoft.com/office/drawing/2014/main" id="{E2C62463-5752-46C0-93CB-3201BA554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488"/>
              <a:stretch/>
            </p:blipFill>
            <p:spPr>
              <a:xfrm>
                <a:off x="16465" y="1"/>
                <a:ext cx="2578658" cy="2403914"/>
              </a:xfrm>
              <a:prstGeom prst="rect">
                <a:avLst/>
              </a:prstGeom>
            </p:spPr>
          </p:pic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8967FAD2-A645-479B-86A5-958A34002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3551" y="-4179"/>
                <a:ext cx="1809205" cy="2412274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3ED13506-9DA5-49F2-90FC-BA32496DB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05363" y="4181"/>
                <a:ext cx="3643153" cy="2412274"/>
              </a:xfrm>
              <a:prstGeom prst="rect">
                <a:avLst/>
              </a:prstGeom>
            </p:spPr>
          </p:pic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523B7FE4-309E-4A8C-8F73-25EFCB1BB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8271" y="-3367"/>
                <a:ext cx="1620295" cy="2419821"/>
              </a:xfrm>
              <a:prstGeom prst="rect">
                <a:avLst/>
              </a:prstGeom>
            </p:spPr>
          </p:pic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A03763B-A52D-466D-9BB9-F0153F88499F}"/>
                  </a:ext>
                </a:extLst>
              </p:cNvPr>
              <p:cNvSpPr/>
              <p:nvPr/>
            </p:nvSpPr>
            <p:spPr>
              <a:xfrm>
                <a:off x="16465" y="1892662"/>
                <a:ext cx="12170680" cy="348343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Ink Free" panose="03080402000500000000" pitchFamily="66" charset="0"/>
                  </a:rPr>
                  <a:t>OS MELHORES INGREDIENTES</a:t>
                </a:r>
                <a:endParaRPr lang="pt-PT" dirty="0">
                  <a:latin typeface="Ink Free" panose="03080402000500000000" pitchFamily="66" charset="0"/>
                </a:endParaRPr>
              </a:p>
            </p:txBody>
          </p:sp>
        </p:grp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10332A3-AD64-43D0-9AAA-8676ECE967EB}"/>
                </a:ext>
              </a:extLst>
            </p:cNvPr>
            <p:cNvSpPr/>
            <p:nvPr/>
          </p:nvSpPr>
          <p:spPr>
            <a:xfrm>
              <a:off x="21320" y="8361"/>
              <a:ext cx="12165825" cy="239973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7" name="Imagem 36" descr="Ícone&#10;&#10;Descrição gerada automaticamente com confiança média">
              <a:extLst>
                <a:ext uri="{FF2B5EF4-FFF2-40B4-BE49-F238E27FC236}">
                  <a16:creationId xmlns:a16="http://schemas.microsoft.com/office/drawing/2014/main" id="{3DE810A2-BB2F-4A68-93A7-1793827D3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74" y="1758621"/>
              <a:ext cx="616423" cy="616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990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Ícone&#10;&#10;Descrição gerada automaticamente com confiança média">
            <a:extLst>
              <a:ext uri="{FF2B5EF4-FFF2-40B4-BE49-F238E27FC236}">
                <a16:creationId xmlns:a16="http://schemas.microsoft.com/office/drawing/2014/main" id="{B22615D3-5B73-460B-BB38-26100DAE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9" y="611000"/>
            <a:ext cx="2115366" cy="21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0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709080-1CD6-40EF-A45A-86D2DDAE03A5}"/>
              </a:ext>
            </a:extLst>
          </p:cNvPr>
          <p:cNvSpPr/>
          <p:nvPr/>
        </p:nvSpPr>
        <p:spPr>
          <a:xfrm>
            <a:off x="107815" y="123825"/>
            <a:ext cx="2880000" cy="28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20000" b="1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333DD13-920C-4F6C-8196-623F08CB45B1}"/>
              </a:ext>
            </a:extLst>
          </p:cNvPr>
          <p:cNvSpPr/>
          <p:nvPr/>
        </p:nvSpPr>
        <p:spPr>
          <a:xfrm>
            <a:off x="3146290" y="123825"/>
            <a:ext cx="2880000" cy="28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19050" sx="70000" sy="70000" flip="none" algn="tl"/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5E161BD-9004-4C61-859F-2EBCC71DDF57}"/>
              </a:ext>
            </a:extLst>
          </p:cNvPr>
          <p:cNvSpPr/>
          <p:nvPr/>
        </p:nvSpPr>
        <p:spPr>
          <a:xfrm>
            <a:off x="6184765" y="123825"/>
            <a:ext cx="2880000" cy="288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5000" r="-20000" b="-8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B343E36-6477-48FF-86DC-A6C56DB0CD21}"/>
              </a:ext>
            </a:extLst>
          </p:cNvPr>
          <p:cNvSpPr/>
          <p:nvPr/>
        </p:nvSpPr>
        <p:spPr>
          <a:xfrm>
            <a:off x="9223240" y="123825"/>
            <a:ext cx="2880000" cy="2880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70000" sy="70000" flip="none" algn="tl"/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6CF115-6C12-49A5-8EF1-96897F4F2855}"/>
              </a:ext>
            </a:extLst>
          </p:cNvPr>
          <p:cNvSpPr/>
          <p:nvPr/>
        </p:nvSpPr>
        <p:spPr>
          <a:xfrm>
            <a:off x="107815" y="3514725"/>
            <a:ext cx="2880000" cy="2880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75000" sy="75000" flip="none" algn="tl"/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7103B1-E867-4FA4-8916-D791E1330BF9}"/>
              </a:ext>
            </a:extLst>
          </p:cNvPr>
          <p:cNvSpPr/>
          <p:nvPr/>
        </p:nvSpPr>
        <p:spPr>
          <a:xfrm>
            <a:off x="3146290" y="3514725"/>
            <a:ext cx="2880000" cy="2880000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43000" sy="43000" flip="none" algn="tl"/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3710E9D-CABA-474E-A3F7-4155EC226CF4}"/>
              </a:ext>
            </a:extLst>
          </p:cNvPr>
          <p:cNvSpPr/>
          <p:nvPr/>
        </p:nvSpPr>
        <p:spPr>
          <a:xfrm>
            <a:off x="6184765" y="3514725"/>
            <a:ext cx="2880000" cy="288000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63500" ty="-387350" sx="100000" sy="100000" flip="none" algn="tl"/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7798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0709080-1CD6-40EF-A45A-86D2DDAE03A5}"/>
              </a:ext>
            </a:extLst>
          </p:cNvPr>
          <p:cNvSpPr/>
          <p:nvPr/>
        </p:nvSpPr>
        <p:spPr>
          <a:xfrm>
            <a:off x="107815" y="123825"/>
            <a:ext cx="2880000" cy="2880000"/>
          </a:xfrm>
          <a:prstGeom prst="rect">
            <a:avLst/>
          </a:prstGeom>
          <a:blipFill dpi="0" rotWithShape="1">
            <a:blip r:embed="rId2"/>
            <a:srcRect/>
            <a:stretch>
              <a:fillRect l="-16000" r="-17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333DD13-920C-4F6C-8196-623F08CB45B1}"/>
              </a:ext>
            </a:extLst>
          </p:cNvPr>
          <p:cNvSpPr/>
          <p:nvPr/>
        </p:nvSpPr>
        <p:spPr>
          <a:xfrm>
            <a:off x="3146290" y="123825"/>
            <a:ext cx="2880000" cy="2880000"/>
          </a:xfrm>
          <a:prstGeom prst="rect">
            <a:avLst/>
          </a:prstGeom>
          <a:blipFill dpi="0" rotWithShape="1">
            <a:blip r:embed="rId3"/>
            <a:srcRect/>
            <a:stretch>
              <a:fillRect l="-20000" t="-2000" r="-20000" b="-1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5E161BD-9004-4C61-859F-2EBCC71DDF57}"/>
              </a:ext>
            </a:extLst>
          </p:cNvPr>
          <p:cNvSpPr/>
          <p:nvPr/>
        </p:nvSpPr>
        <p:spPr>
          <a:xfrm>
            <a:off x="6184765" y="123825"/>
            <a:ext cx="2880000" cy="2880000"/>
          </a:xfrm>
          <a:prstGeom prst="rect">
            <a:avLst/>
          </a:prstGeom>
          <a:blipFill dpi="0" rotWithShape="1">
            <a:blip r:embed="rId4"/>
            <a:srcRect/>
            <a:stretch>
              <a:fillRect l="-30000" r="-30000" b="-8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6CF115-6C12-49A5-8EF1-96897F4F2855}"/>
              </a:ext>
            </a:extLst>
          </p:cNvPr>
          <p:cNvSpPr/>
          <p:nvPr/>
        </p:nvSpPr>
        <p:spPr>
          <a:xfrm>
            <a:off x="107815" y="3514725"/>
            <a:ext cx="2880000" cy="2880000"/>
          </a:xfrm>
          <a:prstGeom prst="rect">
            <a:avLst/>
          </a:prstGeom>
          <a:blipFill dpi="0" rotWithShape="1">
            <a:blip r:embed="rId5"/>
            <a:srcRect/>
            <a:stretch>
              <a:fillRect l="-50000" r="-60000" b="-7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B7103B1-E867-4FA4-8916-D791E1330BF9}"/>
              </a:ext>
            </a:extLst>
          </p:cNvPr>
          <p:cNvSpPr/>
          <p:nvPr/>
        </p:nvSpPr>
        <p:spPr>
          <a:xfrm>
            <a:off x="3146290" y="3514725"/>
            <a:ext cx="2880000" cy="2880000"/>
          </a:xfrm>
          <a:prstGeom prst="rect">
            <a:avLst/>
          </a:prstGeom>
          <a:blipFill dpi="0" rotWithShape="1">
            <a:blip r:embed="rId6"/>
            <a:srcRect/>
            <a:stretch>
              <a:fillRect l="-15000" r="-15000" b="1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3710E9D-CABA-474E-A3F7-4155EC226CF4}"/>
              </a:ext>
            </a:extLst>
          </p:cNvPr>
          <p:cNvSpPr/>
          <p:nvPr/>
        </p:nvSpPr>
        <p:spPr>
          <a:xfrm>
            <a:off x="6184765" y="3514725"/>
            <a:ext cx="2880000" cy="2880000"/>
          </a:xfrm>
          <a:prstGeom prst="rect">
            <a:avLst/>
          </a:prstGeom>
          <a:blipFill dpi="0" rotWithShape="1">
            <a:blip r:embed="rId7"/>
            <a:srcRect/>
            <a:stretch>
              <a:fillRect l="-20000" r="-20000" b="-8000"/>
            </a:stretch>
          </a:blipFill>
          <a:ln w="57150">
            <a:solidFill>
              <a:srgbClr val="35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650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A5773532-8F7F-41BB-B650-9B180FDE799D}"/>
              </a:ext>
            </a:extLst>
          </p:cNvPr>
          <p:cNvGrpSpPr/>
          <p:nvPr/>
        </p:nvGrpSpPr>
        <p:grpSpPr>
          <a:xfrm>
            <a:off x="3025889" y="1270535"/>
            <a:ext cx="5486400" cy="4723225"/>
            <a:chOff x="3025889" y="1270535"/>
            <a:chExt cx="5486400" cy="4723225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70160280-65A4-4C29-BE9B-37689A677B60}"/>
                </a:ext>
              </a:extLst>
            </p:cNvPr>
            <p:cNvGrpSpPr/>
            <p:nvPr/>
          </p:nvGrpSpPr>
          <p:grpSpPr>
            <a:xfrm>
              <a:off x="3705726" y="1270535"/>
              <a:ext cx="4235116" cy="4235116"/>
              <a:chOff x="3705726" y="1270535"/>
              <a:chExt cx="4235116" cy="4235116"/>
            </a:xfrm>
          </p:grpSpPr>
          <p:sp>
            <p:nvSpPr>
              <p:cNvPr id="3" name="Estrela: 10 Pontas 2">
                <a:extLst>
                  <a:ext uri="{FF2B5EF4-FFF2-40B4-BE49-F238E27FC236}">
                    <a16:creationId xmlns:a16="http://schemas.microsoft.com/office/drawing/2014/main" id="{FDBAF1D8-C063-4C29-B8F8-40A571C3A2BA}"/>
                  </a:ext>
                </a:extLst>
              </p:cNvPr>
              <p:cNvSpPr/>
              <p:nvPr/>
            </p:nvSpPr>
            <p:spPr>
              <a:xfrm rot="1133216">
                <a:off x="3705726" y="1270535"/>
                <a:ext cx="4235116" cy="4235116"/>
              </a:xfrm>
              <a:prstGeom prst="star10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" name="Estrela: 10 Pontas 1">
                <a:extLst>
                  <a:ext uri="{FF2B5EF4-FFF2-40B4-BE49-F238E27FC236}">
                    <a16:creationId xmlns:a16="http://schemas.microsoft.com/office/drawing/2014/main" id="{455AA074-2513-4B6B-AF17-FD05539E8F7C}"/>
                  </a:ext>
                </a:extLst>
              </p:cNvPr>
              <p:cNvSpPr/>
              <p:nvPr/>
            </p:nvSpPr>
            <p:spPr>
              <a:xfrm>
                <a:off x="3705726" y="1270535"/>
                <a:ext cx="4235116" cy="4235116"/>
              </a:xfrm>
              <a:prstGeom prst="star10">
                <a:avLst/>
              </a:prstGeom>
              <a:solidFill>
                <a:srgbClr val="739B54"/>
              </a:solidFill>
              <a:ln>
                <a:solidFill>
                  <a:srgbClr val="739B5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6" name="Estrela: 10 Pontas 5">
                <a:extLst>
                  <a:ext uri="{FF2B5EF4-FFF2-40B4-BE49-F238E27FC236}">
                    <a16:creationId xmlns:a16="http://schemas.microsoft.com/office/drawing/2014/main" id="{2C7924B3-81FF-4887-8C0D-05F31B981F9E}"/>
                  </a:ext>
                </a:extLst>
              </p:cNvPr>
              <p:cNvSpPr/>
              <p:nvPr/>
            </p:nvSpPr>
            <p:spPr>
              <a:xfrm>
                <a:off x="3875871" y="1440680"/>
                <a:ext cx="3894827" cy="3894827"/>
              </a:xfrm>
              <a:prstGeom prst="star10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51FA49D1-587B-4B8F-81DE-9B53D600E40B}"/>
                  </a:ext>
                </a:extLst>
              </p:cNvPr>
              <p:cNvSpPr/>
              <p:nvPr/>
            </p:nvSpPr>
            <p:spPr>
              <a:xfrm>
                <a:off x="4201427" y="1766236"/>
                <a:ext cx="3243714" cy="324371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462632B-689B-4F7D-B5D6-194B362BD27E}"/>
                  </a:ext>
                </a:extLst>
              </p:cNvPr>
              <p:cNvSpPr txBox="1"/>
              <p:nvPr/>
            </p:nvSpPr>
            <p:spPr>
              <a:xfrm>
                <a:off x="4440534" y="2418597"/>
                <a:ext cx="276550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PT" sz="6000" dirty="0">
                    <a:solidFill>
                      <a:srgbClr val="739B54"/>
                    </a:solidFill>
                    <a:latin typeface="Century Gothic" panose="020B0502020202020204" pitchFamily="34" charset="0"/>
                  </a:rPr>
                  <a:t>COVID</a:t>
                </a:r>
              </a:p>
              <a:p>
                <a:pPr algn="ctr"/>
                <a:r>
                  <a:rPr lang="pt-PT" sz="6000" dirty="0">
                    <a:latin typeface="Century Gothic" panose="020B0502020202020204" pitchFamily="34" charset="0"/>
                  </a:rPr>
                  <a:t>FREE</a:t>
                </a:r>
              </a:p>
            </p:txBody>
          </p:sp>
        </p:grpSp>
        <p:sp>
          <p:nvSpPr>
            <p:cNvPr id="8" name="Faixa de Opções: Curva e Inclinada para Baixo 7">
              <a:extLst>
                <a:ext uri="{FF2B5EF4-FFF2-40B4-BE49-F238E27FC236}">
                  <a16:creationId xmlns:a16="http://schemas.microsoft.com/office/drawing/2014/main" id="{BC90C1B2-7AB3-4211-8E8C-28CE052614B9}"/>
                </a:ext>
              </a:extLst>
            </p:cNvPr>
            <p:cNvSpPr/>
            <p:nvPr/>
          </p:nvSpPr>
          <p:spPr>
            <a:xfrm>
              <a:off x="3025889" y="4847399"/>
              <a:ext cx="5486400" cy="1146361"/>
            </a:xfrm>
            <a:prstGeom prst="ellipseRibbon">
              <a:avLst/>
            </a:prstGeom>
            <a:solidFill>
              <a:srgbClr val="739B54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109786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21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Ink Free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Vitor Gouveia</dc:creator>
  <cp:lastModifiedBy>Vitor Gouveia</cp:lastModifiedBy>
  <cp:revision>17</cp:revision>
  <dcterms:created xsi:type="dcterms:W3CDTF">2021-05-22T13:35:39Z</dcterms:created>
  <dcterms:modified xsi:type="dcterms:W3CDTF">2021-05-25T09:28:46Z</dcterms:modified>
</cp:coreProperties>
</file>